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handoutMasterIdLst>
    <p:handoutMasterId r:id="rId7"/>
  </p:handoutMasterIdLst>
  <p:sldIdLst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9"/>
    <a:srgbClr val="3EC2CF"/>
    <a:srgbClr val="ED1B23"/>
    <a:srgbClr val="925D9C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DE3F3-8323-476F-B5B7-348E52CE7CB1}" type="datetimeFigureOut">
              <a:rPr lang="en-US" smtClean="0"/>
              <a:t>19-May-21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B4C5C-3B26-43FB-BE83-0057D0CD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26" y="1369498"/>
            <a:ext cx="11722443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826" y="3849173"/>
            <a:ext cx="1172244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145" y="1307508"/>
            <a:ext cx="11716265" cy="486945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19/05/2021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8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2145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199" y="1345247"/>
            <a:ext cx="5727357" cy="4831716"/>
          </a:xfrm>
        </p:spPr>
        <p:txBody>
          <a:bodyPr/>
          <a:lstStyle>
            <a:lvl1pPr>
              <a:buClr>
                <a:srgbClr val="3EC2CF"/>
              </a:buClr>
              <a:defRPr/>
            </a:lvl1pPr>
            <a:lvl2pPr>
              <a:buClr>
                <a:srgbClr val="3EC2CF"/>
              </a:buClr>
              <a:defRPr/>
            </a:lvl2pPr>
            <a:lvl3pPr>
              <a:buClr>
                <a:srgbClr val="3EC2CF"/>
              </a:buClr>
              <a:defRPr/>
            </a:lvl3pPr>
            <a:lvl4pPr>
              <a:buClr>
                <a:srgbClr val="3EC2CF"/>
              </a:buClr>
              <a:defRPr/>
            </a:lvl4pPr>
            <a:lvl5pPr>
              <a:buClr>
                <a:srgbClr val="3EC2CF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19/05/2021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8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19/05/2021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7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07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04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55287" y="457201"/>
            <a:ext cx="6568086" cy="5403850"/>
          </a:xfrm>
        </p:spPr>
        <p:txBody>
          <a:bodyPr/>
          <a:lstStyle>
            <a:lvl1pPr>
              <a:buClr>
                <a:srgbClr val="3EC2CF"/>
              </a:buClr>
              <a:defRPr sz="3200"/>
            </a:lvl1pPr>
            <a:lvl2pPr>
              <a:buClr>
                <a:srgbClr val="3EC2CF"/>
              </a:buClr>
              <a:defRPr sz="2800"/>
            </a:lvl2pPr>
            <a:lvl3pPr>
              <a:buClr>
                <a:srgbClr val="3EC2CF"/>
              </a:buClr>
              <a:defRPr sz="2400"/>
            </a:lvl3pPr>
            <a:lvl4pPr>
              <a:buClr>
                <a:srgbClr val="3EC2CF"/>
              </a:buClr>
              <a:defRPr sz="2000"/>
            </a:lvl4pPr>
            <a:lvl5pPr>
              <a:buClr>
                <a:srgbClr val="3EC2C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30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19/05/2021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146" y="241558"/>
            <a:ext cx="10091057" cy="800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146" y="1346886"/>
            <a:ext cx="11728622" cy="470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29335" y="6356350"/>
            <a:ext cx="953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19-May-21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5864" y="6356350"/>
            <a:ext cx="61062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3503" y="6356350"/>
            <a:ext cx="689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04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C2C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C2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0512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150" dirty="0">
                <a:solidFill>
                  <a:srgbClr val="3EC2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2400" spc="-150" dirty="0">
              <a:solidFill>
                <a:srgbClr val="3EC2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09C56-8390-45B6-A6A9-317710A65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05E951-2409-4249-8FC4-F9ECEFF302DF}">
  <ds:schemaRefs>
    <ds:schemaRef ds:uri="http://schemas.microsoft.com/sharepoint/v3"/>
    <ds:schemaRef ds:uri="http://schemas.microsoft.com/office/2006/documentManagement/types"/>
    <ds:schemaRef ds:uri="eb3f7de7-c935-4ca6-a12c-1f73773710ec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f41fa17a-99c4-4c5f-bcb4-a52bd907e64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3E11DB-20CC-4A4F-A58F-77AECE68B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Aleksandra Zlatilova</cp:lastModifiedBy>
  <cp:revision>56</cp:revision>
  <dcterms:created xsi:type="dcterms:W3CDTF">2014-11-13T11:48:20Z</dcterms:created>
  <dcterms:modified xsi:type="dcterms:W3CDTF">2021-05-19T09:54:14Z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