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handoutMasterIdLst>
    <p:handoutMasterId r:id="rId7"/>
  </p:handoutMasterIdLst>
  <p:sldIdLst>
    <p:sldId id="262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099"/>
    <a:srgbClr val="3EC2CF"/>
    <a:srgbClr val="1A276D"/>
    <a:srgbClr val="ED1B23"/>
    <a:srgbClr val="925D9C"/>
    <a:srgbClr val="FDB913"/>
    <a:srgbClr val="8EC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1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920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DE3F3-8323-476F-B5B7-348E52CE7CB1}" type="datetimeFigureOut">
              <a:rPr lang="en-US" smtClean="0"/>
              <a:t>20-May-21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B4C5C-3B26-43FB-BE83-0057D0CD1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78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543" y="1122363"/>
            <a:ext cx="8629033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382" y="3602038"/>
            <a:ext cx="8647611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20-May-21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31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20/05/2021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0552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0307" y="1416322"/>
            <a:ext cx="4244884" cy="45577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16322"/>
            <a:ext cx="4244884" cy="45577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20/05/2021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304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499" y="1237026"/>
            <a:ext cx="4238250" cy="713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75C77CB-24F4-4E43-A008-A426CF669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90" y="295458"/>
            <a:ext cx="7452904" cy="880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2C7F506-6083-F644-AC24-F15227E0202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80307" y="2063930"/>
            <a:ext cx="4244884" cy="39101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6DBDD7D3-0511-8F42-ACDB-BC4324C9F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2063930"/>
            <a:ext cx="4244884" cy="39101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Date Placeholder 4">
            <a:extLst>
              <a:ext uri="{FF2B5EF4-FFF2-40B4-BE49-F238E27FC236}">
                <a16:creationId xmlns:a16="http://schemas.microsoft.com/office/drawing/2014/main" id="{EAACB010-6A7D-EB41-9F7E-21329AF7DC2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52549" y="6121219"/>
            <a:ext cx="2269671" cy="365125"/>
          </a:xfrm>
        </p:spPr>
        <p:txBody>
          <a:bodyPr/>
          <a:lstStyle/>
          <a:p>
            <a:fld id="{E6AB43E4-50CA-4C2C-85A5-96A86E051D44}" type="datetimeFigureOut">
              <a:rPr lang="en-GB" smtClean="0"/>
              <a:pPr/>
              <a:t>20/05/2021</a:t>
            </a:fld>
            <a:endParaRPr lang="en-GB" dirty="0"/>
          </a:p>
        </p:txBody>
      </p:sp>
      <p:sp>
        <p:nvSpPr>
          <p:cNvPr id="20" name="Footer Placeholder 5">
            <a:extLst>
              <a:ext uri="{FF2B5EF4-FFF2-40B4-BE49-F238E27FC236}">
                <a16:creationId xmlns:a16="http://schemas.microsoft.com/office/drawing/2014/main" id="{6A9B043D-5E89-2544-90D8-02C449D3C5A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637063" y="6121219"/>
            <a:ext cx="5209359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3DB15BAF-A5AF-464D-A8AB-426C7B12272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933509" y="6121219"/>
            <a:ext cx="914400" cy="365125"/>
          </a:xfrm>
        </p:spPr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9392DA13-19E3-134C-AC4F-93389EBBB80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15545" y="1237026"/>
            <a:ext cx="4238250" cy="713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2362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20/05/2021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3218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20-May-21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49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372" y="283028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8751" y="282032"/>
            <a:ext cx="4629150" cy="57007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5372" y="1883228"/>
            <a:ext cx="2949178" cy="40908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20/05/2021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2118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371" y="4998720"/>
            <a:ext cx="8653497" cy="6030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2549" y="243841"/>
            <a:ext cx="7611291" cy="4598126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549" y="5677988"/>
            <a:ext cx="8604068" cy="3657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20-May-21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617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20-May-21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564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2890" y="295458"/>
            <a:ext cx="7452904" cy="88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889" y="1407613"/>
            <a:ext cx="8593727" cy="4618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2549" y="6121219"/>
            <a:ext cx="22696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20-May-21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7063" y="6121219"/>
            <a:ext cx="52093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3509" y="6121219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89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0409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EC2CF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EC2CF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EC2CF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EC2C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EC2C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821960-91DE-0040-9A82-F9EA6D1AAB65}"/>
              </a:ext>
            </a:extLst>
          </p:cNvPr>
          <p:cNvSpPr txBox="1"/>
          <p:nvPr/>
        </p:nvSpPr>
        <p:spPr>
          <a:xfrm>
            <a:off x="0" y="416922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-150" dirty="0">
                <a:solidFill>
                  <a:srgbClr val="3EC2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YOUR PRESENTATION TITLE HERE</a:t>
            </a:r>
            <a:endParaRPr lang="en-US" sz="2400" spc="-150" dirty="0">
              <a:solidFill>
                <a:srgbClr val="3EC2C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640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03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15" ma:contentTypeDescription="Create a new document." ma:contentTypeScope="" ma:versionID="ce8dec8a07c63634cb74d3cb8fbef98b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a312b2e1ce3cfb6f1efe25ec849d6c30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109C56-8390-45B6-A6A9-317710A650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05E951-2409-4249-8FC4-F9ECEFF302DF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f41fa17a-99c4-4c5f-bcb4-a52bd907e64f"/>
    <ds:schemaRef ds:uri="http://schemas.microsoft.com/office/2006/documentManagement/types"/>
    <ds:schemaRef ds:uri="http://purl.org/dc/dcmitype/"/>
    <ds:schemaRef ds:uri="http://schemas.microsoft.com/sharepoint/v3"/>
    <ds:schemaRef ds:uri="http://schemas.openxmlformats.org/package/2006/metadata/core-properties"/>
    <ds:schemaRef ds:uri="eb3f7de7-c935-4ca6-a12c-1f73773710e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384C8D4-815A-4EBB-A69F-2CA902F3B1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41fa17a-99c4-4c5f-bcb4-a52bd907e64f"/>
    <ds:schemaRef ds:uri="eb3f7de7-c935-4ca6-a12c-1f73773710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477</TotalTime>
  <Words>5</Words>
  <Application>Microsoft Office PowerPoint</Application>
  <PresentationFormat>On-screen Show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Kenes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Yavor Altakov</dc:creator>
  <cp:lastModifiedBy>Aleksandra Zlatilova</cp:lastModifiedBy>
  <cp:revision>57</cp:revision>
  <dcterms:created xsi:type="dcterms:W3CDTF">2014-11-13T11:48:20Z</dcterms:created>
  <dcterms:modified xsi:type="dcterms:W3CDTF">2021-05-20T06:01:46Z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